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3" r:id="rId2"/>
  </p:sldIdLst>
  <p:sldSz cx="9144000" cy="6858000" type="screen4x3"/>
  <p:notesSz cx="6765925" cy="98679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AEEF"/>
    <a:srgbClr val="000099"/>
    <a:srgbClr val="FF3399"/>
    <a:srgbClr val="800000"/>
    <a:srgbClr val="FF0066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0" autoAdjust="0"/>
    <p:restoredTop sz="93571" autoAdjust="0"/>
  </p:normalViewPr>
  <p:slideViewPr>
    <p:cSldViewPr>
      <p:cViewPr varScale="1">
        <p:scale>
          <a:sx n="109" d="100"/>
          <a:sy n="109" d="100"/>
        </p:scale>
        <p:origin x="172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5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21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32225" y="0"/>
            <a:ext cx="29321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3B1E9-68FB-49DD-BE4D-E39E23D2644C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32113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32225" y="9372600"/>
            <a:ext cx="2932113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6A8FF-3FC7-417F-AC8B-5C704F8E72C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703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32458" y="0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3F6CF5C-62E8-4C1F-AD91-E544F9C7B472}" type="datetimeFigureOut">
              <a:rPr lang="nl-NL"/>
              <a:pPr>
                <a:defRPr/>
              </a:pPr>
              <a:t>05-12-2016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6593" y="4687253"/>
            <a:ext cx="5412740" cy="4440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32458" y="9372792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66F33C0-7A01-4D28-A054-7BC5ADD7D5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33136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17725"/>
            <a:ext cx="91440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Afbeelding 8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5763"/>
            <a:ext cx="9144000" cy="173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49542" y="3945675"/>
            <a:ext cx="8244916" cy="622920"/>
          </a:xfrm>
        </p:spPr>
        <p:txBody>
          <a:bodyPr>
            <a:noAutofit/>
          </a:bodyPr>
          <a:lstStyle>
            <a:lvl1pPr marL="0" indent="0" algn="l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nl-NL" dirty="0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6"/>
          </p:nvPr>
        </p:nvSpPr>
        <p:spPr>
          <a:xfrm>
            <a:off x="468312" y="5157192"/>
            <a:ext cx="8207375" cy="446088"/>
          </a:xfrm>
        </p:spPr>
        <p:txBody>
          <a:bodyPr>
            <a:normAutofit/>
          </a:bodyPr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ijdelijke aanduiding voor inhoud 11"/>
          <p:cNvSpPr>
            <a:spLocks noGrp="1"/>
          </p:cNvSpPr>
          <p:nvPr>
            <p:ph sz="quarter" idx="17"/>
          </p:nvPr>
        </p:nvSpPr>
        <p:spPr>
          <a:xfrm>
            <a:off x="468064" y="5445224"/>
            <a:ext cx="8280400" cy="287338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8"/>
          </p:nvPr>
        </p:nvSpPr>
        <p:spPr>
          <a:xfrm>
            <a:off x="468313" y="2708275"/>
            <a:ext cx="8207375" cy="115252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5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end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02388"/>
            <a:ext cx="9144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Afbeelding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875"/>
            <a:ext cx="91440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3600">
                <a:solidFill>
                  <a:srgbClr val="00AEE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>
          <a:xfrm>
            <a:off x="431800" y="5805264"/>
            <a:ext cx="8280400" cy="503461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AEE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0" y="1653878"/>
            <a:ext cx="9144000" cy="4151610"/>
          </a:xfrm>
        </p:spPr>
        <p:txBody>
          <a:bodyPr rtlCol="0">
            <a:normAutofit/>
          </a:bodyPr>
          <a:lstStyle/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9" name="Tijdelijke aanduiding voor tekst 7"/>
          <p:cNvSpPr>
            <a:spLocks noGrp="1"/>
          </p:cNvSpPr>
          <p:nvPr>
            <p:ph type="body" sz="quarter" idx="15"/>
          </p:nvPr>
        </p:nvSpPr>
        <p:spPr>
          <a:xfrm>
            <a:off x="3131840" y="6471652"/>
            <a:ext cx="4859337" cy="316835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395537" y="6453336"/>
            <a:ext cx="2880319" cy="332656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and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02388"/>
            <a:ext cx="9144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Afbeelding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875"/>
            <a:ext cx="91440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3600">
                <a:solidFill>
                  <a:srgbClr val="00AEE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>
          <a:xfrm>
            <a:off x="5580112" y="1653879"/>
            <a:ext cx="3168600" cy="4654846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AEE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1" y="1653877"/>
            <a:ext cx="5148064" cy="4748263"/>
          </a:xfrm>
        </p:spPr>
        <p:txBody>
          <a:bodyPr rtlCol="0">
            <a:normAutofit/>
          </a:bodyPr>
          <a:lstStyle/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9" name="Tijdelijke aanduiding voor tekst 7"/>
          <p:cNvSpPr>
            <a:spLocks noGrp="1"/>
          </p:cNvSpPr>
          <p:nvPr>
            <p:ph type="body" sz="quarter" idx="15"/>
          </p:nvPr>
        </p:nvSpPr>
        <p:spPr>
          <a:xfrm>
            <a:off x="3131840" y="6471652"/>
            <a:ext cx="4859337" cy="316835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395537" y="6453336"/>
            <a:ext cx="2880319" cy="332656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ot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17725"/>
            <a:ext cx="91440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Afbeelding 8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5763"/>
            <a:ext cx="9144000" cy="173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3140968"/>
            <a:ext cx="8208912" cy="1470025"/>
          </a:xfrm>
        </p:spPr>
        <p:txBody>
          <a:bodyPr>
            <a:noAutofit/>
          </a:bodyPr>
          <a:lstStyle>
            <a:lvl1pPr algn="l">
              <a:defRPr sz="5800" b="1" baseline="0"/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49542" y="5373216"/>
            <a:ext cx="8244916" cy="622920"/>
          </a:xfrm>
        </p:spPr>
        <p:txBody>
          <a:bodyPr>
            <a:noAutofit/>
          </a:bodyPr>
          <a:lstStyle>
            <a:lvl1pPr marL="0" indent="0" algn="l">
              <a:buNone/>
              <a:defRPr sz="3200" i="0" u="none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F7BF85-A94A-4C40-BAA4-DBA780F824A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1403648" y="2098102"/>
            <a:ext cx="7623079" cy="712779"/>
          </a:xfrm>
        </p:spPr>
        <p:txBody>
          <a:bodyPr>
            <a:normAutofit fontScale="92500" lnSpcReduction="10000"/>
          </a:bodyPr>
          <a:lstStyle/>
          <a:p>
            <a:r>
              <a:rPr lang="nl-NL" sz="2100" dirty="0" smtClean="0"/>
              <a:t>Betalingen Resultaatsturing </a:t>
            </a:r>
            <a:r>
              <a:rPr lang="nl-NL" sz="2100" dirty="0"/>
              <a:t>per CAK-periode van 4 </a:t>
            </a:r>
            <a:r>
              <a:rPr lang="nl-NL" sz="2100" dirty="0" smtClean="0"/>
              <a:t>weken</a:t>
            </a:r>
          </a:p>
          <a:p>
            <a:r>
              <a:rPr lang="nl-NL" sz="2000" dirty="0"/>
              <a:t>Eenheid x Prijs</a:t>
            </a:r>
          </a:p>
          <a:p>
            <a:pPr algn="ctr"/>
            <a:endParaRPr lang="nl-NL" sz="2100" dirty="0"/>
          </a:p>
          <a:p>
            <a:pPr algn="ctr"/>
            <a:endParaRPr lang="nl-NL" sz="1600" dirty="0"/>
          </a:p>
        </p:txBody>
      </p:sp>
      <p:sp>
        <p:nvSpPr>
          <p:cNvPr id="6" name="Tekstvak 5"/>
          <p:cNvSpPr txBox="1"/>
          <p:nvPr/>
        </p:nvSpPr>
        <p:spPr>
          <a:xfrm>
            <a:off x="1404655" y="2745383"/>
            <a:ext cx="803776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>
                <a:latin typeface="+mn-lt"/>
              </a:rPr>
              <a:t>Code volgens codetabel </a:t>
            </a:r>
          </a:p>
          <a:p>
            <a:r>
              <a:rPr lang="nl-NL" sz="1100" dirty="0" smtClean="0"/>
              <a:t>Eenheid </a:t>
            </a:r>
            <a:r>
              <a:rPr lang="nl-NL" sz="1100" dirty="0"/>
              <a:t>is maximaal 1 per week (maandag tot en met zondag)</a:t>
            </a:r>
          </a:p>
          <a:p>
            <a:r>
              <a:rPr lang="nl-NL" sz="1100" dirty="0" smtClean="0">
                <a:latin typeface="+mn-lt"/>
              </a:rPr>
              <a:t>	</a:t>
            </a:r>
            <a:r>
              <a:rPr lang="nl-NL" sz="1600" dirty="0" smtClean="0">
                <a:latin typeface="+mn-lt"/>
              </a:rPr>
              <a:t>		</a:t>
            </a:r>
            <a:endParaRPr lang="nl-NL" sz="1600" dirty="0">
              <a:latin typeface="+mn-lt"/>
            </a:endParaRP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284984"/>
            <a:ext cx="7881316" cy="3223106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79512" y="116632"/>
            <a:ext cx="4824536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26" y="170952"/>
            <a:ext cx="506730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73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gioalkmaar2">
  <a:themeElements>
    <a:clrScheme name="Aangepast 2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angepas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1636</TotalTime>
  <Words>26</Words>
  <Application>Microsoft Office PowerPoint</Application>
  <PresentationFormat>Diavoorstelling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regioalkmaar2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Mechteld Beentjes</dc:creator>
  <cp:lastModifiedBy>Mechteld Beentjes</cp:lastModifiedBy>
  <cp:revision>120</cp:revision>
  <dcterms:created xsi:type="dcterms:W3CDTF">2011-12-06T08:25:04Z</dcterms:created>
  <dcterms:modified xsi:type="dcterms:W3CDTF">2016-12-05T15:07:23Z</dcterms:modified>
</cp:coreProperties>
</file>