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3" r:id="rId2"/>
  </p:sldIdLst>
  <p:sldSz cx="9144000" cy="6858000" type="screen4x3"/>
  <p:notesSz cx="6765925" cy="98679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AEEF"/>
    <a:srgbClr val="000099"/>
    <a:srgbClr val="FF3399"/>
    <a:srgbClr val="800000"/>
    <a:srgbClr val="FF0066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60" autoAdjust="0"/>
    <p:restoredTop sz="93571" autoAdjust="0"/>
  </p:normalViewPr>
  <p:slideViewPr>
    <p:cSldViewPr>
      <p:cViewPr varScale="1">
        <p:scale>
          <a:sx n="109" d="100"/>
          <a:sy n="109" d="100"/>
        </p:scale>
        <p:origin x="172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5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21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32225" y="0"/>
            <a:ext cx="29321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83B1E9-68FB-49DD-BE4D-E39E23D2644C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372600"/>
            <a:ext cx="2932113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32225" y="9372600"/>
            <a:ext cx="2932113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C6A8FF-3FC7-417F-AC8B-5C704F8E72C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6703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32458" y="0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3F6CF5C-62E8-4C1F-AD91-E544F9C7B472}" type="datetimeFigureOut">
              <a:rPr lang="nl-NL"/>
              <a:pPr>
                <a:defRPr/>
              </a:pPr>
              <a:t>05-12-2016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6593" y="4687253"/>
            <a:ext cx="5412740" cy="44405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2792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32458" y="9372792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66F33C0-7A01-4D28-A054-7BC5ADD7D5D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33136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17725"/>
            <a:ext cx="9144000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Afbeelding 8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85763"/>
            <a:ext cx="9144000" cy="173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49542" y="3945675"/>
            <a:ext cx="8244916" cy="622920"/>
          </a:xfrm>
        </p:spPr>
        <p:txBody>
          <a:bodyPr>
            <a:noAutofit/>
          </a:bodyPr>
          <a:lstStyle>
            <a:lvl1pPr marL="0" indent="0" algn="l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nl-NL" dirty="0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quarter" idx="16"/>
          </p:nvPr>
        </p:nvSpPr>
        <p:spPr>
          <a:xfrm>
            <a:off x="468312" y="5157192"/>
            <a:ext cx="8207375" cy="446088"/>
          </a:xfrm>
        </p:spPr>
        <p:txBody>
          <a:bodyPr>
            <a:normAutofit/>
          </a:bodyPr>
          <a:lstStyle>
            <a:lvl1pPr marL="0" indent="0">
              <a:buNone/>
              <a:defRPr sz="2000" b="1" baseline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ijdelijke aanduiding voor inhoud 11"/>
          <p:cNvSpPr>
            <a:spLocks noGrp="1"/>
          </p:cNvSpPr>
          <p:nvPr>
            <p:ph sz="quarter" idx="17"/>
          </p:nvPr>
        </p:nvSpPr>
        <p:spPr>
          <a:xfrm>
            <a:off x="468064" y="5445224"/>
            <a:ext cx="8280400" cy="287338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18"/>
          </p:nvPr>
        </p:nvSpPr>
        <p:spPr>
          <a:xfrm>
            <a:off x="468313" y="2708275"/>
            <a:ext cx="8207375" cy="115252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58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gend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02388"/>
            <a:ext cx="91440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Afbeelding 6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12875"/>
            <a:ext cx="91440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l">
              <a:defRPr sz="3600">
                <a:solidFill>
                  <a:srgbClr val="00AEE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>
          <a:xfrm>
            <a:off x="431800" y="5805264"/>
            <a:ext cx="8280400" cy="503461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00AEE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ijdelijke aanduiding voor afbeelding 7"/>
          <p:cNvSpPr>
            <a:spLocks noGrp="1"/>
          </p:cNvSpPr>
          <p:nvPr>
            <p:ph type="pic" sz="quarter" idx="13"/>
          </p:nvPr>
        </p:nvSpPr>
        <p:spPr>
          <a:xfrm>
            <a:off x="0" y="1653878"/>
            <a:ext cx="9144000" cy="4151610"/>
          </a:xfrm>
        </p:spPr>
        <p:txBody>
          <a:bodyPr rtlCol="0">
            <a:normAutofit/>
          </a:bodyPr>
          <a:lstStyle/>
          <a:p>
            <a:pPr lvl="0"/>
            <a:r>
              <a:rPr lang="nl-NL" noProof="0" smtClean="0"/>
              <a:t>Klik op het pictogram als u een afbeelding wilt toevoegen</a:t>
            </a:r>
            <a:endParaRPr lang="nl-NL" noProof="0"/>
          </a:p>
        </p:txBody>
      </p:sp>
      <p:sp>
        <p:nvSpPr>
          <p:cNvPr id="9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3131840" y="6471652"/>
            <a:ext cx="4859337" cy="316835"/>
          </a:xfrm>
        </p:spPr>
        <p:txBody>
          <a:bodyPr>
            <a:noAutofit/>
          </a:bodyPr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ijdelijke aanduiding voor tekst 4"/>
          <p:cNvSpPr>
            <a:spLocks noGrp="1"/>
          </p:cNvSpPr>
          <p:nvPr>
            <p:ph type="body" sz="quarter" idx="16"/>
          </p:nvPr>
        </p:nvSpPr>
        <p:spPr>
          <a:xfrm>
            <a:off x="395537" y="6453336"/>
            <a:ext cx="2880319" cy="332656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and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02388"/>
            <a:ext cx="91440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Afbeelding 6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12875"/>
            <a:ext cx="91440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l">
              <a:defRPr sz="3600">
                <a:solidFill>
                  <a:srgbClr val="00AEE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>
          <a:xfrm>
            <a:off x="5580112" y="1653879"/>
            <a:ext cx="3168600" cy="4654846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00AEE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ijdelijke aanduiding voor afbeelding 7"/>
          <p:cNvSpPr>
            <a:spLocks noGrp="1"/>
          </p:cNvSpPr>
          <p:nvPr>
            <p:ph type="pic" sz="quarter" idx="13"/>
          </p:nvPr>
        </p:nvSpPr>
        <p:spPr>
          <a:xfrm>
            <a:off x="1" y="1653877"/>
            <a:ext cx="5148064" cy="4748263"/>
          </a:xfrm>
        </p:spPr>
        <p:txBody>
          <a:bodyPr rtlCol="0">
            <a:normAutofit/>
          </a:bodyPr>
          <a:lstStyle/>
          <a:p>
            <a:pPr lvl="0"/>
            <a:r>
              <a:rPr lang="nl-NL" noProof="0" smtClean="0"/>
              <a:t>Klik op het pictogram als u een afbeelding wilt toevoegen</a:t>
            </a:r>
            <a:endParaRPr lang="nl-NL" noProof="0"/>
          </a:p>
        </p:txBody>
      </p:sp>
      <p:sp>
        <p:nvSpPr>
          <p:cNvPr id="9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3131840" y="6471652"/>
            <a:ext cx="4859337" cy="316835"/>
          </a:xfrm>
        </p:spPr>
        <p:txBody>
          <a:bodyPr>
            <a:noAutofit/>
          </a:bodyPr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ijdelijke aanduiding voor tekst 4"/>
          <p:cNvSpPr>
            <a:spLocks noGrp="1"/>
          </p:cNvSpPr>
          <p:nvPr>
            <p:ph type="body" sz="quarter" idx="16"/>
          </p:nvPr>
        </p:nvSpPr>
        <p:spPr>
          <a:xfrm>
            <a:off x="395537" y="6453336"/>
            <a:ext cx="2880319" cy="332656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ot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17725"/>
            <a:ext cx="9144000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Afbeelding 8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85763"/>
            <a:ext cx="9144000" cy="173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3140968"/>
            <a:ext cx="8208912" cy="1470025"/>
          </a:xfrm>
        </p:spPr>
        <p:txBody>
          <a:bodyPr>
            <a:noAutofit/>
          </a:bodyPr>
          <a:lstStyle>
            <a:lvl1pPr algn="l">
              <a:defRPr sz="5800" b="1" baseline="0"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49542" y="5373216"/>
            <a:ext cx="8244916" cy="622920"/>
          </a:xfrm>
        </p:spPr>
        <p:txBody>
          <a:bodyPr>
            <a:noAutofit/>
          </a:bodyPr>
          <a:lstStyle>
            <a:lvl1pPr marL="0" indent="0" algn="l">
              <a:buNone/>
              <a:defRPr sz="3200" i="0" u="none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FF7BF85-A94A-4C40-BAA4-DBA780F824A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/>
          <p:cNvSpPr>
            <a:spLocks noGrp="1"/>
          </p:cNvSpPr>
          <p:nvPr>
            <p:ph type="body" sz="quarter" idx="18"/>
          </p:nvPr>
        </p:nvSpPr>
        <p:spPr>
          <a:xfrm>
            <a:off x="1403648" y="2098102"/>
            <a:ext cx="7623079" cy="712779"/>
          </a:xfrm>
        </p:spPr>
        <p:txBody>
          <a:bodyPr>
            <a:normAutofit fontScale="92500" lnSpcReduction="10000"/>
          </a:bodyPr>
          <a:lstStyle/>
          <a:p>
            <a:r>
              <a:rPr lang="nl-NL" sz="2100" dirty="0" smtClean="0"/>
              <a:t>Betalingen Resultaatsturing </a:t>
            </a:r>
            <a:r>
              <a:rPr lang="nl-NL" sz="2100" dirty="0"/>
              <a:t>per CAK-periode van 4 </a:t>
            </a:r>
            <a:r>
              <a:rPr lang="nl-NL" sz="2100" dirty="0" smtClean="0"/>
              <a:t>weken</a:t>
            </a:r>
          </a:p>
          <a:p>
            <a:r>
              <a:rPr lang="nl-NL" sz="2000" dirty="0"/>
              <a:t>Eenheid x Prijs</a:t>
            </a:r>
          </a:p>
          <a:p>
            <a:pPr algn="ctr"/>
            <a:endParaRPr lang="nl-NL" sz="2100" dirty="0"/>
          </a:p>
          <a:p>
            <a:pPr algn="ctr"/>
            <a:endParaRPr lang="nl-NL" sz="1600" dirty="0"/>
          </a:p>
        </p:txBody>
      </p:sp>
      <p:sp>
        <p:nvSpPr>
          <p:cNvPr id="6" name="Tekstvak 5"/>
          <p:cNvSpPr txBox="1"/>
          <p:nvPr/>
        </p:nvSpPr>
        <p:spPr>
          <a:xfrm>
            <a:off x="1404655" y="2745383"/>
            <a:ext cx="803776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 smtClean="0">
                <a:latin typeface="+mn-lt"/>
              </a:rPr>
              <a:t>Code volgens codetabel </a:t>
            </a:r>
          </a:p>
          <a:p>
            <a:r>
              <a:rPr lang="nl-NL" sz="1100" dirty="0" smtClean="0"/>
              <a:t>Eenheid </a:t>
            </a:r>
            <a:r>
              <a:rPr lang="nl-NL" sz="1100" dirty="0"/>
              <a:t>is maximaal 1 per week (maandag tot en met zondag)</a:t>
            </a:r>
          </a:p>
          <a:p>
            <a:r>
              <a:rPr lang="nl-NL" sz="1100" dirty="0" smtClean="0">
                <a:latin typeface="+mn-lt"/>
              </a:rPr>
              <a:t>	</a:t>
            </a:r>
            <a:r>
              <a:rPr lang="nl-NL" sz="1600" dirty="0" smtClean="0">
                <a:latin typeface="+mn-lt"/>
              </a:rPr>
              <a:t>		</a:t>
            </a:r>
            <a:endParaRPr lang="nl-NL" sz="1600" dirty="0">
              <a:latin typeface="+mn-lt"/>
            </a:endParaRPr>
          </a:p>
        </p:txBody>
      </p:sp>
      <p:pic>
        <p:nvPicPr>
          <p:cNvPr id="19" name="Afbeelding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3284984"/>
            <a:ext cx="7881316" cy="3223106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179512" y="116632"/>
            <a:ext cx="4824536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426" y="170952"/>
            <a:ext cx="5067300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73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gioalkmaar2">
  <a:themeElements>
    <a:clrScheme name="Aangepast 2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angepast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1636</TotalTime>
  <Words>26</Words>
  <Application>Microsoft Office PowerPoint</Application>
  <PresentationFormat>Diavoorstelling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regioalkmaar2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Mechteld Beentjes</dc:creator>
  <cp:lastModifiedBy>Mechteld Beentjes</cp:lastModifiedBy>
  <cp:revision>120</cp:revision>
  <dcterms:created xsi:type="dcterms:W3CDTF">2011-12-06T08:25:04Z</dcterms:created>
  <dcterms:modified xsi:type="dcterms:W3CDTF">2016-12-05T15:07:23Z</dcterms:modified>
</cp:coreProperties>
</file>